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7" r:id="rId12"/>
  </p:sldIdLst>
  <p:sldSz cx="12192000" cy="6858000"/>
  <p:notesSz cx="7102475" cy="102330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231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22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48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9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440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64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60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4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5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7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13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D4A3-8AE6-434A-8AF3-FA7253BDA65C}" type="datetimeFigureOut">
              <a:rPr lang="es-ES" smtClean="0"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9B51-48DC-4A02-ADE2-48306B7E26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1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i.rt.com/actualidad/public_images/2019.04/thumbnail/5cafb78808f3d9c63a8b4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2F0D9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Escultura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Técnicas, materiales y formas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38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i.rt.com/actualidad/public_images/2019.04/thumbnail/5cafb78808f3d9c63a8b4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2F0D9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262530" y="2967335"/>
            <a:ext cx="5666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/>
              <a:t>Escultura Figurativa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Escultura del Renacimiento en Italia - Wikipedia, la enciclopedia lib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5" y="486828"/>
            <a:ext cx="2139601" cy="409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Piedad (Piedad del Vaticano) de Miguel Ángel: Análisis y Significado de  la escultura - Cultura Geni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97" y="537694"/>
            <a:ext cx="3806825" cy="199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ómo hacer una escultura de mármol - Rock and Tools Sculpture St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07" y="4330912"/>
            <a:ext cx="3106955" cy="20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 Secreto (escultura) - Wikipedia, la enciclopedia lib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163" y="2443848"/>
            <a:ext cx="2297825" cy="34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99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dni.rt.com/actualidad/public_images/2019.04/thumbnail/5cafb78808f3d9c63a8b4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2F0D9">
              <a:alpha val="6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6" name="Picture 2" descr="Escultura Abstracta EAJE110 - Esculturas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3" r="29669" b="3189"/>
          <a:stretch/>
        </p:blipFill>
        <p:spPr bwMode="auto">
          <a:xfrm>
            <a:off x="595986" y="1913516"/>
            <a:ext cx="1160060" cy="266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scultura de Metal Abstracta en Venta del Artista Alejandro Dr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3" t="4068" r="30116" b="9647"/>
          <a:stretch/>
        </p:blipFill>
        <p:spPr bwMode="auto">
          <a:xfrm>
            <a:off x="10035654" y="1747505"/>
            <a:ext cx="1501254" cy="28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Escultura abstracta - Wikipedia, la enciclopedia lib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86" y="890255"/>
            <a:ext cx="2162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Figura, Estatua, Escultura Abstracta En Madera/base De Metal - $ 149.000 en  Mercado Lib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216" y="655594"/>
            <a:ext cx="1638891" cy="21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301741" y="2967335"/>
            <a:ext cx="5588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/>
              <a:t>Escultura Abstracta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76" name="Picture 12" descr="Archivo:Escultura abstracta arruf.jpg - Wikipedia, la enciclopedia lib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03" y="4420466"/>
            <a:ext cx="4025326" cy="190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FOTOS DE ESCULTURA PÚBLICA NO FIGURATIVA (1980-S.XXI). ESCULTURAS Y  ESCULTORES. VIGO - VIGO. GALICI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0"/>
          <a:stretch/>
        </p:blipFill>
        <p:spPr bwMode="auto">
          <a:xfrm>
            <a:off x="7276950" y="4077206"/>
            <a:ext cx="2085744" cy="25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41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oncepto.de/wp-content/uploads/2014/09/escultura-e1551137949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5274" r="3213" b="7878"/>
          <a:stretch/>
        </p:blipFill>
        <p:spPr>
          <a:xfrm rot="21395477">
            <a:off x="6910689" y="3949325"/>
            <a:ext cx="4744640" cy="265840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5274" r="3213" b="7878"/>
          <a:stretch/>
        </p:blipFill>
        <p:spPr>
          <a:xfrm rot="294874">
            <a:off x="165150" y="3804110"/>
            <a:ext cx="4411978" cy="286429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5274" r="3213" b="7878"/>
          <a:stretch/>
        </p:blipFill>
        <p:spPr>
          <a:xfrm rot="242206">
            <a:off x="328011" y="199726"/>
            <a:ext cx="4237741" cy="275117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0" t="5274" r="3213" b="7878"/>
          <a:stretch/>
        </p:blipFill>
        <p:spPr>
          <a:xfrm rot="21283445">
            <a:off x="7416220" y="363367"/>
            <a:ext cx="3841044" cy="249363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09880" y="736971"/>
            <a:ext cx="3233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0" i="0" dirty="0" smtClean="0">
                <a:solidFill>
                  <a:srgbClr val="222222"/>
                </a:solidFill>
                <a:effectLst/>
              </a:rPr>
              <a:t>“Arte y técnica de representar objetos o crear figuras en tres dimensiones trabajando o labrando un material”</a:t>
            </a:r>
            <a:endParaRPr lang="es-E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897906" y="974612"/>
            <a:ext cx="3034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“Arte de modelar materiales para la creación de una figura/forma”</a:t>
            </a:r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34384" y="4279521"/>
            <a:ext cx="3065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Creación de volúmenes a través de distintos procedimientos artísticos (tallado, modelado, vaciado, esculpido, </a:t>
            </a:r>
            <a:r>
              <a:rPr lang="es-ES" sz="2000" dirty="0" err="1" smtClean="0"/>
              <a:t>etc</a:t>
            </a:r>
            <a:r>
              <a:rPr lang="es-ES" sz="2000" dirty="0"/>
              <a:t>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727577" y="4393911"/>
            <a:ext cx="34065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i="0" dirty="0" smtClean="0">
                <a:effectLst/>
              </a:rPr>
              <a:t>“Disciplina artística que consiste en la creación de </a:t>
            </a:r>
            <a:r>
              <a:rPr lang="es-ES" sz="2000" i="0" u="sng" dirty="0" smtClean="0">
                <a:effectLst/>
              </a:rPr>
              <a:t>figuras</a:t>
            </a:r>
            <a:r>
              <a:rPr lang="es-ES" sz="2000" i="0" dirty="0" smtClean="0">
                <a:effectLst/>
              </a:rPr>
              <a:t> a partir de acciones como esculpir o tallar distintos materiales”</a:t>
            </a:r>
            <a:endParaRPr lang="es-ES" sz="2000" dirty="0"/>
          </a:p>
        </p:txBody>
      </p:sp>
      <p:sp>
        <p:nvSpPr>
          <p:cNvPr id="2" name="Rectángulo 1"/>
          <p:cNvSpPr/>
          <p:nvPr/>
        </p:nvSpPr>
        <p:spPr>
          <a:xfrm>
            <a:off x="2957484" y="2967335"/>
            <a:ext cx="6277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ES ESCULTURA?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49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oncepto.de/wp-content/uploads/2014/09/escultura-e1551137949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/>
          <p:cNvGrpSpPr/>
          <p:nvPr/>
        </p:nvGrpSpPr>
        <p:grpSpPr>
          <a:xfrm>
            <a:off x="163368" y="157533"/>
            <a:ext cx="11654592" cy="6542929"/>
            <a:chOff x="163368" y="157533"/>
            <a:chExt cx="11654592" cy="6542929"/>
          </a:xfrm>
        </p:grpSpPr>
        <p:sp>
          <p:nvSpPr>
            <p:cNvPr id="6" name="Forma libre 5"/>
            <p:cNvSpPr/>
            <p:nvPr/>
          </p:nvSpPr>
          <p:spPr>
            <a:xfrm>
              <a:off x="4576438" y="1861421"/>
              <a:ext cx="1414226" cy="10223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14226" y="0"/>
                  </a:moveTo>
                  <a:lnTo>
                    <a:pt x="1414226" y="1022332"/>
                  </a:lnTo>
                  <a:lnTo>
                    <a:pt x="0" y="1022332"/>
                  </a:lnTo>
                </a:path>
              </a:pathLst>
            </a:custGeom>
            <a:noFill/>
            <a:ln w="3810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bre 6"/>
            <p:cNvSpPr/>
            <p:nvPr/>
          </p:nvSpPr>
          <p:spPr>
            <a:xfrm>
              <a:off x="5990664" y="1861421"/>
              <a:ext cx="4123408" cy="31351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77337"/>
                  </a:lnTo>
                  <a:lnTo>
                    <a:pt x="4123408" y="2777337"/>
                  </a:lnTo>
                  <a:lnTo>
                    <a:pt x="4123408" y="3135153"/>
                  </a:lnTo>
                </a:path>
              </a:pathLst>
            </a:custGeom>
            <a:noFill/>
            <a:ln w="3810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a libre 7"/>
            <p:cNvSpPr/>
            <p:nvPr/>
          </p:nvSpPr>
          <p:spPr>
            <a:xfrm>
              <a:off x="5944944" y="1861421"/>
              <a:ext cx="91440" cy="31351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135153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libre 8"/>
            <p:cNvSpPr/>
            <p:nvPr/>
          </p:nvSpPr>
          <p:spPr>
            <a:xfrm>
              <a:off x="1867256" y="1861421"/>
              <a:ext cx="4123408" cy="31351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123408" y="0"/>
                  </a:moveTo>
                  <a:lnTo>
                    <a:pt x="4123408" y="2777337"/>
                  </a:lnTo>
                  <a:lnTo>
                    <a:pt x="0" y="2777337"/>
                  </a:lnTo>
                  <a:lnTo>
                    <a:pt x="0" y="3135153"/>
                  </a:lnTo>
                </a:path>
              </a:pathLst>
            </a:custGeom>
            <a:noFill/>
            <a:ln w="28575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co 9"/>
            <p:cNvSpPr/>
            <p:nvPr/>
          </p:nvSpPr>
          <p:spPr>
            <a:xfrm>
              <a:off x="5138721" y="157533"/>
              <a:ext cx="1703887" cy="1703887"/>
            </a:xfrm>
            <a:prstGeom prst="arc">
              <a:avLst>
                <a:gd name="adj1" fmla="val 13200000"/>
                <a:gd name="adj2" fmla="val 19200000"/>
              </a:avLst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rco 10"/>
            <p:cNvSpPr/>
            <p:nvPr/>
          </p:nvSpPr>
          <p:spPr>
            <a:xfrm>
              <a:off x="5138721" y="157533"/>
              <a:ext cx="1703887" cy="1703887"/>
            </a:xfrm>
            <a:prstGeom prst="arc">
              <a:avLst>
                <a:gd name="adj1" fmla="val 2400000"/>
                <a:gd name="adj2" fmla="val 8400000"/>
              </a:avLst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a libre 11"/>
            <p:cNvSpPr/>
            <p:nvPr/>
          </p:nvSpPr>
          <p:spPr>
            <a:xfrm>
              <a:off x="4286777" y="464233"/>
              <a:ext cx="3407775" cy="1090488"/>
            </a:xfrm>
            <a:custGeom>
              <a:avLst/>
              <a:gdLst>
                <a:gd name="connsiteX0" fmla="*/ 0 w 3407775"/>
                <a:gd name="connsiteY0" fmla="*/ 0 h 1090488"/>
                <a:gd name="connsiteX1" fmla="*/ 3407775 w 3407775"/>
                <a:gd name="connsiteY1" fmla="*/ 0 h 1090488"/>
                <a:gd name="connsiteX2" fmla="*/ 3407775 w 3407775"/>
                <a:gd name="connsiteY2" fmla="*/ 1090488 h 1090488"/>
                <a:gd name="connsiteX3" fmla="*/ 0 w 3407775"/>
                <a:gd name="connsiteY3" fmla="*/ 1090488 h 1090488"/>
                <a:gd name="connsiteX4" fmla="*/ 0 w 3407775"/>
                <a:gd name="connsiteY4" fmla="*/ 0 h 10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775" h="1090488">
                  <a:moveTo>
                    <a:pt x="0" y="0"/>
                  </a:moveTo>
                  <a:lnTo>
                    <a:pt x="3407775" y="0"/>
                  </a:lnTo>
                  <a:lnTo>
                    <a:pt x="3407775" y="1090488"/>
                  </a:lnTo>
                  <a:lnTo>
                    <a:pt x="0" y="10904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700" kern="1200" dirty="0" smtClean="0"/>
                <a:t>ESCULTURA</a:t>
              </a:r>
              <a:endParaRPr lang="es-ES" sz="3700" kern="1200" dirty="0"/>
            </a:p>
          </p:txBody>
        </p:sp>
        <p:sp>
          <p:nvSpPr>
            <p:cNvPr id="13" name="Arco 12"/>
            <p:cNvSpPr/>
            <p:nvPr/>
          </p:nvSpPr>
          <p:spPr>
            <a:xfrm>
              <a:off x="1015312" y="4996575"/>
              <a:ext cx="1703887" cy="1703887"/>
            </a:xfrm>
            <a:prstGeom prst="arc">
              <a:avLst>
                <a:gd name="adj1" fmla="val 13200000"/>
                <a:gd name="adj2" fmla="val 192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co 13"/>
            <p:cNvSpPr/>
            <p:nvPr/>
          </p:nvSpPr>
          <p:spPr>
            <a:xfrm>
              <a:off x="1015312" y="4996575"/>
              <a:ext cx="1703887" cy="1703887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a libre 14"/>
            <p:cNvSpPr/>
            <p:nvPr/>
          </p:nvSpPr>
          <p:spPr>
            <a:xfrm>
              <a:off x="163368" y="5303275"/>
              <a:ext cx="3407775" cy="1090488"/>
            </a:xfrm>
            <a:custGeom>
              <a:avLst/>
              <a:gdLst>
                <a:gd name="connsiteX0" fmla="*/ 0 w 3407775"/>
                <a:gd name="connsiteY0" fmla="*/ 0 h 1090488"/>
                <a:gd name="connsiteX1" fmla="*/ 3407775 w 3407775"/>
                <a:gd name="connsiteY1" fmla="*/ 0 h 1090488"/>
                <a:gd name="connsiteX2" fmla="*/ 3407775 w 3407775"/>
                <a:gd name="connsiteY2" fmla="*/ 1090488 h 1090488"/>
                <a:gd name="connsiteX3" fmla="*/ 0 w 3407775"/>
                <a:gd name="connsiteY3" fmla="*/ 1090488 h 1090488"/>
                <a:gd name="connsiteX4" fmla="*/ 0 w 3407775"/>
                <a:gd name="connsiteY4" fmla="*/ 0 h 10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775" h="1090488">
                  <a:moveTo>
                    <a:pt x="0" y="0"/>
                  </a:moveTo>
                  <a:lnTo>
                    <a:pt x="3407775" y="0"/>
                  </a:lnTo>
                  <a:lnTo>
                    <a:pt x="3407775" y="1090488"/>
                  </a:lnTo>
                  <a:lnTo>
                    <a:pt x="0" y="10904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700" kern="1200" dirty="0" smtClean="0"/>
                <a:t>Adhesión</a:t>
              </a:r>
              <a:endParaRPr lang="es-ES" sz="3700" kern="1200" dirty="0"/>
            </a:p>
          </p:txBody>
        </p:sp>
        <p:sp>
          <p:nvSpPr>
            <p:cNvPr id="16" name="Arco 15"/>
            <p:cNvSpPr/>
            <p:nvPr/>
          </p:nvSpPr>
          <p:spPr>
            <a:xfrm>
              <a:off x="5138721" y="4996575"/>
              <a:ext cx="1703887" cy="1703887"/>
            </a:xfrm>
            <a:prstGeom prst="arc">
              <a:avLst>
                <a:gd name="adj1" fmla="val 13200000"/>
                <a:gd name="adj2" fmla="val 192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co 16"/>
            <p:cNvSpPr/>
            <p:nvPr/>
          </p:nvSpPr>
          <p:spPr>
            <a:xfrm>
              <a:off x="5138721" y="4996575"/>
              <a:ext cx="1703887" cy="1703887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a libre 17"/>
            <p:cNvSpPr/>
            <p:nvPr/>
          </p:nvSpPr>
          <p:spPr>
            <a:xfrm>
              <a:off x="4286777" y="5303275"/>
              <a:ext cx="3407775" cy="1090488"/>
            </a:xfrm>
            <a:custGeom>
              <a:avLst/>
              <a:gdLst>
                <a:gd name="connsiteX0" fmla="*/ 0 w 3407775"/>
                <a:gd name="connsiteY0" fmla="*/ 0 h 1090488"/>
                <a:gd name="connsiteX1" fmla="*/ 3407775 w 3407775"/>
                <a:gd name="connsiteY1" fmla="*/ 0 h 1090488"/>
                <a:gd name="connsiteX2" fmla="*/ 3407775 w 3407775"/>
                <a:gd name="connsiteY2" fmla="*/ 1090488 h 1090488"/>
                <a:gd name="connsiteX3" fmla="*/ 0 w 3407775"/>
                <a:gd name="connsiteY3" fmla="*/ 1090488 h 1090488"/>
                <a:gd name="connsiteX4" fmla="*/ 0 w 3407775"/>
                <a:gd name="connsiteY4" fmla="*/ 0 h 10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775" h="1090488">
                  <a:moveTo>
                    <a:pt x="0" y="0"/>
                  </a:moveTo>
                  <a:lnTo>
                    <a:pt x="3407775" y="0"/>
                  </a:lnTo>
                  <a:lnTo>
                    <a:pt x="3407775" y="1090488"/>
                  </a:lnTo>
                  <a:lnTo>
                    <a:pt x="0" y="10904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700" kern="1200" dirty="0" smtClean="0"/>
                <a:t>Sustracción</a:t>
              </a:r>
              <a:endParaRPr lang="es-ES" sz="3700" kern="1200" dirty="0"/>
            </a:p>
          </p:txBody>
        </p:sp>
        <p:sp>
          <p:nvSpPr>
            <p:cNvPr id="19" name="Arco 18"/>
            <p:cNvSpPr/>
            <p:nvPr/>
          </p:nvSpPr>
          <p:spPr>
            <a:xfrm>
              <a:off x="9262129" y="4996575"/>
              <a:ext cx="1703887" cy="1703887"/>
            </a:xfrm>
            <a:prstGeom prst="arc">
              <a:avLst>
                <a:gd name="adj1" fmla="val 13200000"/>
                <a:gd name="adj2" fmla="val 192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Arco 19"/>
            <p:cNvSpPr/>
            <p:nvPr/>
          </p:nvSpPr>
          <p:spPr>
            <a:xfrm>
              <a:off x="9262129" y="4996575"/>
              <a:ext cx="1703887" cy="1703887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a libre 20"/>
            <p:cNvSpPr/>
            <p:nvPr/>
          </p:nvSpPr>
          <p:spPr>
            <a:xfrm>
              <a:off x="8410185" y="5303275"/>
              <a:ext cx="3407775" cy="1090488"/>
            </a:xfrm>
            <a:custGeom>
              <a:avLst/>
              <a:gdLst>
                <a:gd name="connsiteX0" fmla="*/ 0 w 3407775"/>
                <a:gd name="connsiteY0" fmla="*/ 0 h 1090488"/>
                <a:gd name="connsiteX1" fmla="*/ 3407775 w 3407775"/>
                <a:gd name="connsiteY1" fmla="*/ 0 h 1090488"/>
                <a:gd name="connsiteX2" fmla="*/ 3407775 w 3407775"/>
                <a:gd name="connsiteY2" fmla="*/ 1090488 h 1090488"/>
                <a:gd name="connsiteX3" fmla="*/ 0 w 3407775"/>
                <a:gd name="connsiteY3" fmla="*/ 1090488 h 1090488"/>
                <a:gd name="connsiteX4" fmla="*/ 0 w 3407775"/>
                <a:gd name="connsiteY4" fmla="*/ 0 h 10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775" h="1090488">
                  <a:moveTo>
                    <a:pt x="0" y="0"/>
                  </a:moveTo>
                  <a:lnTo>
                    <a:pt x="3407775" y="0"/>
                  </a:lnTo>
                  <a:lnTo>
                    <a:pt x="3407775" y="1090488"/>
                  </a:lnTo>
                  <a:lnTo>
                    <a:pt x="0" y="10904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700" kern="1200" dirty="0" smtClean="0"/>
                <a:t>Vaciado</a:t>
              </a:r>
              <a:endParaRPr lang="es-ES" sz="3700" kern="1200" dirty="0"/>
            </a:p>
          </p:txBody>
        </p:sp>
        <p:sp>
          <p:nvSpPr>
            <p:cNvPr id="22" name="Arco 21"/>
            <p:cNvSpPr/>
            <p:nvPr/>
          </p:nvSpPr>
          <p:spPr>
            <a:xfrm>
              <a:off x="3077016" y="2577054"/>
              <a:ext cx="1703887" cy="1703887"/>
            </a:xfrm>
            <a:prstGeom prst="arc">
              <a:avLst>
                <a:gd name="adj1" fmla="val 13200000"/>
                <a:gd name="adj2" fmla="val 19200000"/>
              </a:avLst>
            </a:prstGeom>
            <a:ln w="38100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Arco 22"/>
            <p:cNvSpPr/>
            <p:nvPr/>
          </p:nvSpPr>
          <p:spPr>
            <a:xfrm>
              <a:off x="3077016" y="2577054"/>
              <a:ext cx="1703887" cy="1703887"/>
            </a:xfrm>
            <a:prstGeom prst="arc">
              <a:avLst>
                <a:gd name="adj1" fmla="val 2400000"/>
                <a:gd name="adj2" fmla="val 840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orma libre 23"/>
            <p:cNvSpPr/>
            <p:nvPr/>
          </p:nvSpPr>
          <p:spPr>
            <a:xfrm>
              <a:off x="2225072" y="2883754"/>
              <a:ext cx="3407775" cy="1090488"/>
            </a:xfrm>
            <a:custGeom>
              <a:avLst/>
              <a:gdLst>
                <a:gd name="connsiteX0" fmla="*/ 0 w 3407775"/>
                <a:gd name="connsiteY0" fmla="*/ 0 h 1090488"/>
                <a:gd name="connsiteX1" fmla="*/ 3407775 w 3407775"/>
                <a:gd name="connsiteY1" fmla="*/ 0 h 1090488"/>
                <a:gd name="connsiteX2" fmla="*/ 3407775 w 3407775"/>
                <a:gd name="connsiteY2" fmla="*/ 1090488 h 1090488"/>
                <a:gd name="connsiteX3" fmla="*/ 0 w 3407775"/>
                <a:gd name="connsiteY3" fmla="*/ 1090488 h 1090488"/>
                <a:gd name="connsiteX4" fmla="*/ 0 w 3407775"/>
                <a:gd name="connsiteY4" fmla="*/ 0 h 109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775" h="1090488">
                  <a:moveTo>
                    <a:pt x="0" y="0"/>
                  </a:moveTo>
                  <a:lnTo>
                    <a:pt x="3407775" y="0"/>
                  </a:lnTo>
                  <a:lnTo>
                    <a:pt x="3407775" y="1090488"/>
                  </a:lnTo>
                  <a:lnTo>
                    <a:pt x="0" y="109048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3700" kern="1200" dirty="0" smtClean="0"/>
                <a:t>Técnicas</a:t>
              </a:r>
              <a:endParaRPr lang="es-ES" sz="3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8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5091" r="16885" b="21460"/>
          <a:stretch/>
        </p:blipFill>
        <p:spPr>
          <a:xfrm rot="5062947">
            <a:off x="4835224" y="-1238749"/>
            <a:ext cx="1945851" cy="566029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670769" y="886629"/>
            <a:ext cx="4274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Adhesión</a:t>
            </a:r>
          </a:p>
          <a:p>
            <a:pPr algn="ctr"/>
            <a:r>
              <a:rPr lang="es-ES" sz="2400" dirty="0" smtClean="0"/>
              <a:t>Se añade material a un cuerpo inicial. Existen 3 formas:</a:t>
            </a:r>
          </a:p>
        </p:txBody>
      </p:sp>
      <p:pic>
        <p:nvPicPr>
          <p:cNvPr id="5" name="Picture 2" descr="Modelado y escultura | Silika Moldes e Insum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0" y="3083667"/>
            <a:ext cx="2850778" cy="213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621379" y="5326451"/>
            <a:ext cx="2850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/>
              <a:t>Modelado (arcilla, greda, cerámica en frío)</a:t>
            </a:r>
            <a:endParaRPr lang="es-ES" dirty="0"/>
          </a:p>
        </p:txBody>
      </p:sp>
      <p:pic>
        <p:nvPicPr>
          <p:cNvPr id="2050" name="Picture 2" descr="🚀▷ Esculturas de Animales Increíbles con Muchas Soldaduras - Guía Vir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27" y="3055365"/>
            <a:ext cx="3316583" cy="22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480926" y="5343743"/>
            <a:ext cx="331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 smtClean="0"/>
              <a:t>Soldar (diferentes tipos de metal)</a:t>
            </a:r>
            <a:endParaRPr lang="es-ES" dirty="0"/>
          </a:p>
        </p:txBody>
      </p:sp>
      <p:pic>
        <p:nvPicPr>
          <p:cNvPr id="2052" name="Picture 4" descr="EXPLORADORES DEL ART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2099" r="4620"/>
          <a:stretch/>
        </p:blipFill>
        <p:spPr bwMode="auto">
          <a:xfrm>
            <a:off x="8362176" y="3083667"/>
            <a:ext cx="3354705" cy="21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8362176" y="5482242"/>
            <a:ext cx="3354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/>
              <a:t>Ensamblaje (coser, pegar, amarrar, unir)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8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5091" r="16885" b="21460"/>
          <a:stretch/>
        </p:blipFill>
        <p:spPr>
          <a:xfrm rot="5688131">
            <a:off x="7798838" y="-1147012"/>
            <a:ext cx="1731605" cy="503707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988766" y="909861"/>
            <a:ext cx="3366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Sustracción: Se va quitando material de un bloque o trozo de este.</a:t>
            </a:r>
          </a:p>
          <a:p>
            <a:pPr lvl="0" algn="ctr"/>
            <a:endParaRPr lang="es-ES" sz="2000" dirty="0"/>
          </a:p>
        </p:txBody>
      </p:sp>
      <p:pic>
        <p:nvPicPr>
          <p:cNvPr id="3076" name="Picture 4" descr="El escultor de árboles que jugaba a tallar palos | Leonotici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56" y="3135632"/>
            <a:ext cx="3708790" cy="20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Juan Muro imparte en cáceres una conferencia sobre el proceso escultórico  sobre márm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11" y="4490236"/>
            <a:ext cx="3098613" cy="207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ograma-cursos-de-escultura-en-marmo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/>
          <a:stretch/>
        </p:blipFill>
        <p:spPr bwMode="auto">
          <a:xfrm>
            <a:off x="633568" y="558843"/>
            <a:ext cx="2877672" cy="226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005839" y="2314857"/>
            <a:ext cx="31321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dirty="0" smtClean="0"/>
              <a:t>Tallar </a:t>
            </a:r>
          </a:p>
          <a:p>
            <a:pPr lvl="0" algn="ctr"/>
            <a:r>
              <a:rPr lang="es-ES" dirty="0" smtClean="0"/>
              <a:t>(madera, mármol, yeso, piedra)</a:t>
            </a:r>
          </a:p>
        </p:txBody>
      </p:sp>
      <p:pic>
        <p:nvPicPr>
          <p:cNvPr id="3082" name="Picture 10" descr="Herramientas Para Tallar Piedra, Detalle De Un Artesano De Trabajo, Arte Y  Artesanía Fotos, Retratos, Imágenes Y Fotografía De Archivo Libres De  Derecho. Image 79705747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87" y="2830913"/>
            <a:ext cx="2123932" cy="331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30" t="5091" r="16885" b="21460"/>
          <a:stretch/>
        </p:blipFill>
        <p:spPr>
          <a:xfrm rot="5688131">
            <a:off x="4699965" y="-1963516"/>
            <a:ext cx="2263543" cy="658443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68960" y="801530"/>
            <a:ext cx="54441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Vaciado: Se crea un molde a partir de una forma existente, para copiarla y luego reproducirla en otro material</a:t>
            </a:r>
          </a:p>
          <a:p>
            <a:pPr lvl="0" algn="ctr"/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2456329" y="2547444"/>
            <a:ext cx="6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/>
              <a:t>Moldes de yeso y/o silicona de caucho (vaciado en resina, cera, yeso o cualquier material que sea líquido y </a:t>
            </a:r>
            <a:r>
              <a:rPr lang="es-ES" smtClean="0"/>
              <a:t>se solidifique)</a:t>
            </a:r>
            <a:endParaRPr lang="es-ES" dirty="0" smtClean="0"/>
          </a:p>
        </p:txBody>
      </p:sp>
      <p:pic>
        <p:nvPicPr>
          <p:cNvPr id="4098" name="Picture 2" descr="Molde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37" y="3473101"/>
            <a:ext cx="2998452" cy="299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BLOG DEL CANARIO: Técnica de moldeo-vaciado de una parte del cuerp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99" y="3761725"/>
            <a:ext cx="3241778" cy="242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urso Moldes Para Cerámica – Ma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4" y="3473101"/>
            <a:ext cx="2911182" cy="29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lavanguardia.com/r/GODO/LV/p6/WebSite/2019/12/27/Recortada/img_fcastanyer_20191227-115638_imagenes_lv_terceros_564480205_5b1ba19a82_k-kpSF-U472539929087xzE-992x558@LaVanguardia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2590590" y="2967335"/>
            <a:ext cx="701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Figuración y Abstracción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86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lavanguardia.com/r/GODO/LV/p6/WebSite/2019/12/27/Recortada/img_fcastanyer_20191227-115638_imagenes_lv_terceros_564480205_5b1ba19a82_k-kpSF-U472539929087xzE-992x558@LaVanguardia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 rot="16200000">
            <a:off x="-679430" y="2967335"/>
            <a:ext cx="3091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Figuración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41854" y="2690336"/>
            <a:ext cx="2562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/>
              <a:t>Imágenes reconocibles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983378" y="4912305"/>
            <a:ext cx="29326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Cosas que pertenecen al mundo concreto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941854" y="3801320"/>
            <a:ext cx="2956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Imitación del mundo real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983378" y="1206306"/>
            <a:ext cx="3282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Representación de objetos, naturaleza, personas y animales</a:t>
            </a:r>
          </a:p>
        </p:txBody>
      </p:sp>
      <p:pic>
        <p:nvPicPr>
          <p:cNvPr id="9" name="Picture 2" descr="Qué es el Arte figurativo?. Arte figurativo es el arte que, al… | by Jose  Agustin Valdivia Guzman | 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64" y="403636"/>
            <a:ext cx="2062554" cy="26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2.wp.com/lineassobrearte.com/wp-content/uploads/2018/05/Miguel-%C3%81ngel-Piedad-Vaticano-4.jpg?fit=641%2C887&amp;ssl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272" y="1796827"/>
            <a:ext cx="2086678" cy="288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ᐅ ¿Cómo funciona el arte figurativo? ⚡️ » Cómo Funcio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00" y="3069527"/>
            <a:ext cx="3236063" cy="16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ignificado de Escultura (Qué es, Concepto y Definición) - Significad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70" y="4763246"/>
            <a:ext cx="3404661" cy="14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lavanguardia.com/r/GODO/LV/p6/WebSite/2019/12/27/Recortada/img_fcastanyer_20191227-115638_imagenes_lv_terceros_564480205_5b1ba19a82_k-kpSF-U472539929087xzE-992x558@LaVanguardia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F0D9">
              <a:alpha val="80000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 rot="16200000">
            <a:off x="-473159" y="3062968"/>
            <a:ext cx="347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Abstracción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29635" y="1729188"/>
            <a:ext cx="2889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/>
              <a:t>Imágenes no reconocibles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29633" y="2921168"/>
            <a:ext cx="28893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No pertenecen al mundo concreto (el mundo que conocemos y vemos)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29633" y="4683696"/>
            <a:ext cx="29180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/>
              <a:t>Investigación de la forma, el color y el material y cómo interactúan entre sí.</a:t>
            </a:r>
          </a:p>
        </p:txBody>
      </p:sp>
      <p:pic>
        <p:nvPicPr>
          <p:cNvPr id="9220" name="Picture 4" descr="Arte abstracto: qué es, características, tipos, artistas y obras más  importantes - Cultura Gen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36" y="614969"/>
            <a:ext cx="3419520" cy="17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scultura Abstracta EAGMA1493 | Esculturas, Esculturas abstractas,  Esculturas ceram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58" y="2491856"/>
            <a:ext cx="2191840" cy="21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La escultura abstracta clásica del jardín, jardín grande de la decoración  al aire libre adorna las estatu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354" y="2484732"/>
            <a:ext cx="2850303" cy="219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Significado de Arte abstracto (Qué es, Concepto y Definición) - Significad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78" y="4758211"/>
            <a:ext cx="3658378" cy="15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4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242</Words>
  <Application>Microsoft Office PowerPoint</Application>
  <PresentationFormat>Panorámica</PresentationFormat>
  <Paragraphs>34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Escultura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Escultura</dc:title>
  <dc:creator>98ghoiu6hr</dc:creator>
  <cp:lastModifiedBy>98ghoiu6hr</cp:lastModifiedBy>
  <cp:revision>30</cp:revision>
  <cp:lastPrinted>2020-07-22T20:33:09Z</cp:lastPrinted>
  <dcterms:created xsi:type="dcterms:W3CDTF">2020-07-20T22:24:31Z</dcterms:created>
  <dcterms:modified xsi:type="dcterms:W3CDTF">2020-07-22T20:33:33Z</dcterms:modified>
</cp:coreProperties>
</file>